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256" r:id="rId2"/>
    <p:sldId id="257" r:id="rId3"/>
    <p:sldId id="265" r:id="rId4"/>
    <p:sldId id="258" r:id="rId5"/>
    <p:sldId id="259" r:id="rId6"/>
    <p:sldId id="269" r:id="rId7"/>
    <p:sldId id="270" r:id="rId8"/>
    <p:sldId id="261" r:id="rId9"/>
    <p:sldId id="260" r:id="rId10"/>
    <p:sldId id="266" r:id="rId11"/>
    <p:sldId id="262" r:id="rId12"/>
    <p:sldId id="263" r:id="rId13"/>
    <p:sldId id="267" r:id="rId14"/>
    <p:sldId id="271" r:id="rId15"/>
    <p:sldId id="272" r:id="rId16"/>
    <p:sldId id="273" r:id="rId17"/>
    <p:sldId id="274" r:id="rId18"/>
    <p:sldId id="280" r:id="rId19"/>
    <p:sldId id="275" r:id="rId20"/>
    <p:sldId id="276" r:id="rId21"/>
    <p:sldId id="277" r:id="rId22"/>
    <p:sldId id="278" r:id="rId23"/>
    <p:sldId id="299" r:id="rId24"/>
    <p:sldId id="300" r:id="rId25"/>
    <p:sldId id="301" r:id="rId26"/>
    <p:sldId id="303" r:id="rId27"/>
    <p:sldId id="304" r:id="rId28"/>
    <p:sldId id="306" r:id="rId29"/>
    <p:sldId id="305" r:id="rId30"/>
    <p:sldId id="307" r:id="rId31"/>
    <p:sldId id="308" r:id="rId32"/>
    <p:sldId id="310" r:id="rId33"/>
    <p:sldId id="311" r:id="rId34"/>
    <p:sldId id="313" r:id="rId35"/>
    <p:sldId id="302" r:id="rId36"/>
    <p:sldId id="320" r:id="rId37"/>
    <p:sldId id="321" r:id="rId38"/>
    <p:sldId id="322" r:id="rId39"/>
    <p:sldId id="323" r:id="rId40"/>
    <p:sldId id="314" r:id="rId41"/>
    <p:sldId id="319" r:id="rId42"/>
    <p:sldId id="315" r:id="rId43"/>
    <p:sldId id="316" r:id="rId44"/>
    <p:sldId id="317" r:id="rId45"/>
    <p:sldId id="324" r:id="rId46"/>
    <p:sldId id="325" r:id="rId47"/>
    <p:sldId id="328" r:id="rId48"/>
    <p:sldId id="327" r:id="rId49"/>
    <p:sldId id="329" r:id="rId50"/>
    <p:sldId id="330" r:id="rId51"/>
    <p:sldId id="331" r:id="rId52"/>
    <p:sldId id="332" r:id="rId53"/>
    <p:sldId id="333" r:id="rId54"/>
    <p:sldId id="318" r:id="rId55"/>
    <p:sldId id="335" r:id="rId56"/>
    <p:sldId id="336" r:id="rId57"/>
    <p:sldId id="337" r:id="rId58"/>
    <p:sldId id="339" r:id="rId59"/>
    <p:sldId id="340" r:id="rId60"/>
    <p:sldId id="345" r:id="rId61"/>
    <p:sldId id="341" r:id="rId62"/>
    <p:sldId id="342" r:id="rId63"/>
    <p:sldId id="343" r:id="rId64"/>
    <p:sldId id="346" r:id="rId65"/>
    <p:sldId id="349" r:id="rId66"/>
    <p:sldId id="351" r:id="rId67"/>
    <p:sldId id="347" r:id="rId68"/>
    <p:sldId id="348" r:id="rId69"/>
    <p:sldId id="350" r:id="rId70"/>
    <p:sldId id="352" r:id="rId71"/>
    <p:sldId id="353" r:id="rId72"/>
    <p:sldId id="354" r:id="rId73"/>
    <p:sldId id="355" r:id="rId74"/>
    <p:sldId id="356" r:id="rId75"/>
    <p:sldId id="358" r:id="rId76"/>
    <p:sldId id="357" r:id="rId77"/>
    <p:sldId id="359" r:id="rId78"/>
    <p:sldId id="360" r:id="rId79"/>
    <p:sldId id="361" r:id="rId80"/>
    <p:sldId id="362" r:id="rId81"/>
    <p:sldId id="366" r:id="rId82"/>
    <p:sldId id="367" r:id="rId83"/>
    <p:sldId id="368" r:id="rId84"/>
    <p:sldId id="369" r:id="rId85"/>
    <p:sldId id="334" r:id="rId86"/>
    <p:sldId id="288" r:id="rId87"/>
    <p:sldId id="289" r:id="rId88"/>
    <p:sldId id="290" r:id="rId89"/>
    <p:sldId id="291" r:id="rId90"/>
    <p:sldId id="292" r:id="rId91"/>
    <p:sldId id="293" r:id="rId92"/>
    <p:sldId id="294" r:id="rId93"/>
    <p:sldId id="295" r:id="rId94"/>
    <p:sldId id="284" r:id="rId95"/>
    <p:sldId id="286" r:id="rId96"/>
    <p:sldId id="287" r:id="rId97"/>
    <p:sldId id="281" r:id="rId98"/>
    <p:sldId id="282" r:id="rId99"/>
    <p:sldId id="285" r:id="rId100"/>
    <p:sldId id="296" r:id="rId101"/>
    <p:sldId id="297" r:id="rId102"/>
    <p:sldId id="298" r:id="rId103"/>
    <p:sldId id="268" r:id="rId104"/>
    <p:sldId id="264" r:id="rId105"/>
    <p:sldId id="338" r:id="rId106"/>
    <p:sldId id="363" r:id="rId107"/>
    <p:sldId id="364" r:id="rId108"/>
    <p:sldId id="365" r:id="rId10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60"/>
  </p:normalViewPr>
  <p:slideViewPr>
    <p:cSldViewPr>
      <p:cViewPr>
        <p:scale>
          <a:sx n="87" d="100"/>
          <a:sy n="87" d="100"/>
        </p:scale>
        <p:origin x="-858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38328-36AC-45D4-BDE0-F69DFC53F42C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85BC89-7C3E-4A17-810B-0B22CC49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5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08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48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49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83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1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33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 date, baby_1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fft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adc</a:t>
            </a:r>
            <a:r>
              <a:rPr lang="en-US" baseline="0" dirty="0" smtClean="0"/>
              <a:t> readings looked like they were false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56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56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86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40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8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baby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31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06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 – seat in middle position,</a:t>
            </a:r>
            <a:r>
              <a:rPr lang="en-US" baseline="0" dirty="0" smtClean="0"/>
              <a:t> maybe the branch like </a:t>
            </a:r>
            <a:r>
              <a:rPr lang="en-US" baseline="0" dirty="0" err="1" smtClean="0"/>
              <a:t>featureat</a:t>
            </a:r>
            <a:r>
              <a:rPr lang="en-US" baseline="0" dirty="0" smtClean="0"/>
              <a:t> 41500-42000 </a:t>
            </a:r>
            <a:r>
              <a:rPr lang="en-US" baseline="0" dirty="0" err="1" smtClean="0"/>
              <a:t>hz</a:t>
            </a:r>
            <a:r>
              <a:rPr lang="en-US" baseline="0" dirty="0" smtClean="0"/>
              <a:t> is the feet of baby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97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 seat in middle</a:t>
            </a:r>
            <a:r>
              <a:rPr lang="en-US" baseline="0" dirty="0" smtClean="0"/>
              <a:t> position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27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 – seat in backmost position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44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 – seat</a:t>
            </a:r>
            <a:r>
              <a:rPr lang="en-US" baseline="0" dirty="0" smtClean="0"/>
              <a:t> in backmost 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995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 - seatback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82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 – seatback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84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27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439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19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</a:t>
            </a:r>
            <a:r>
              <a:rPr lang="en-US" baseline="0" dirty="0" smtClean="0"/>
              <a:t> baby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25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567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19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Baby, noted that baby strap when left on top of seat also creates a second peak just like mimicking</a:t>
            </a:r>
            <a:r>
              <a:rPr lang="en-US" baseline="0" dirty="0" smtClean="0"/>
              <a:t> the baby in an empty seat. Condition to watch out for false positives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00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Baby, with sunshade</a:t>
            </a:r>
            <a:r>
              <a:rPr lang="en-US" baseline="0" dirty="0" smtClean="0"/>
              <a:t> opened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422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 without sunshade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00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233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426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734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08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68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baby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133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960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729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112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727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31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602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51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567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infant carrier seat attached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133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27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baby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766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137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baby1_morelieddown, check for anomalies and remove</a:t>
            </a:r>
            <a:r>
              <a:rPr lang="en-US" baseline="0" dirty="0" smtClean="0"/>
              <a:t> readings where distance = 0.97m or similar shape anomalies. Maybe run anomaly detection algorithm as first step to remove anomalies.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473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Empty1_lieddown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181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567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Empty, wrong handle position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15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baby</a:t>
            </a:r>
            <a:r>
              <a:rPr lang="en-US" baseline="0" dirty="0" smtClean="0"/>
              <a:t> belted – head pushed upwards as much as possible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383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With baby</a:t>
            </a:r>
            <a:r>
              <a:rPr lang="en-US" baseline="0" dirty="0" smtClean="0"/>
              <a:t> belted – feet pushed downwards as much as possible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097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Baby_normal</a:t>
            </a:r>
            <a:r>
              <a:rPr lang="en-US" dirty="0" smtClean="0"/>
              <a:t> position, feet down,</a:t>
            </a:r>
            <a:r>
              <a:rPr lang="en-US" baseline="0" dirty="0" smtClean="0"/>
              <a:t> pushed down , but with handle lowered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3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Baby_normal</a:t>
            </a:r>
            <a:r>
              <a:rPr lang="en-US" dirty="0" smtClean="0"/>
              <a:t> position, feet down,</a:t>
            </a:r>
            <a:r>
              <a:rPr lang="en-US" baseline="0" dirty="0" smtClean="0"/>
              <a:t> pushed down , but with handle in correct position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713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</a:t>
            </a:r>
            <a:r>
              <a:rPr lang="en-US" baseline="0" dirty="0" smtClean="0"/>
              <a:t>, handle in correct position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5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299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Baby_normal</a:t>
            </a:r>
            <a:r>
              <a:rPr lang="en-US" dirty="0" smtClean="0"/>
              <a:t> position, feet down,</a:t>
            </a:r>
            <a:r>
              <a:rPr lang="en-US" baseline="0" dirty="0" smtClean="0"/>
              <a:t> pushed down , but with handle lowered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30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Baby_normal</a:t>
            </a:r>
            <a:r>
              <a:rPr lang="en-US" dirty="0" smtClean="0"/>
              <a:t> position, feet down,</a:t>
            </a:r>
            <a:r>
              <a:rPr lang="en-US" baseline="0" dirty="0" smtClean="0"/>
              <a:t> pushed down , but with handle in correct position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889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Empty, handle</a:t>
            </a:r>
            <a:r>
              <a:rPr lang="en-US" baseline="0" dirty="0" smtClean="0"/>
              <a:t> in correct 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133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Empty_leanedmiddleposition</a:t>
            </a:r>
            <a:r>
              <a:rPr lang="en-US" baseline="0" dirty="0" smtClean="0"/>
              <a:t> /  (|/_)  </a:t>
            </a:r>
          </a:p>
          <a:p>
            <a:r>
              <a:rPr lang="en-US" baseline="0" dirty="0" err="1" smtClean="0"/>
              <a:t>Leanedmax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 horizontal position is the error readings recorded on this day, with distance = 1m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278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Baby_leanedmiddleposition1. This position, I have the feeling, it wont give the best results.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520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Empty leaned least</a:t>
            </a:r>
            <a:r>
              <a:rPr lang="en-US" baseline="0" dirty="0" smtClean="0"/>
              <a:t> , more in vertical position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871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 leaned least</a:t>
            </a:r>
            <a:r>
              <a:rPr lang="en-US" baseline="0" dirty="0" smtClean="0"/>
              <a:t> , more in vertical position . In all these readings on this day it looks like the ratio of the 3</a:t>
            </a:r>
            <a:r>
              <a:rPr lang="en-US" baseline="30000" dirty="0" smtClean="0"/>
              <a:t>rd</a:t>
            </a:r>
            <a:r>
              <a:rPr lang="en-US" baseline="0" dirty="0" smtClean="0"/>
              <a:t> peak to the 2</a:t>
            </a:r>
            <a:r>
              <a:rPr lang="en-US" baseline="30000" dirty="0" smtClean="0"/>
              <a:t>nd</a:t>
            </a:r>
            <a:r>
              <a:rPr lang="en-US" baseline="0" dirty="0" smtClean="0"/>
              <a:t> and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is going to be a deciding factor. See if it makes sense. All of the above readings were in the </a:t>
            </a:r>
            <a:r>
              <a:rPr lang="en-US" baseline="0" dirty="0" err="1" smtClean="0"/>
              <a:t>centre</a:t>
            </a:r>
            <a:r>
              <a:rPr lang="en-US" baseline="0" dirty="0" smtClean="0"/>
              <a:t> orientation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473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Left </a:t>
            </a:r>
            <a:r>
              <a:rPr lang="en-US" dirty="0" err="1" smtClean="0"/>
              <a:t>oriened_empty</a:t>
            </a:r>
            <a:r>
              <a:rPr lang="en-US" dirty="0" smtClean="0"/>
              <a:t>_ leaned _</a:t>
            </a:r>
            <a:r>
              <a:rPr lang="en-US" dirty="0" err="1" smtClean="0"/>
              <a:t>least_vertical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962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 </a:t>
            </a:r>
            <a:r>
              <a:rPr lang="en-US" dirty="0" err="1" smtClean="0"/>
              <a:t>oriened_baby</a:t>
            </a:r>
            <a:r>
              <a:rPr lang="en-US" dirty="0" smtClean="0"/>
              <a:t>_ leaned _</a:t>
            </a:r>
            <a:r>
              <a:rPr lang="en-US" dirty="0" err="1" smtClean="0"/>
              <a:t>least_vertical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68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right </a:t>
            </a:r>
            <a:r>
              <a:rPr lang="en-US" dirty="0" err="1" smtClean="0"/>
              <a:t>oriened_empty</a:t>
            </a:r>
            <a:r>
              <a:rPr lang="en-US" dirty="0" smtClean="0"/>
              <a:t>_ leaned _</a:t>
            </a:r>
            <a:r>
              <a:rPr lang="en-US" dirty="0" err="1" smtClean="0"/>
              <a:t>least_vertical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52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024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Right </a:t>
            </a:r>
            <a:r>
              <a:rPr lang="en-US" dirty="0" err="1" smtClean="0"/>
              <a:t>oriened_baby</a:t>
            </a:r>
            <a:r>
              <a:rPr lang="en-US" dirty="0" smtClean="0"/>
              <a:t>_ leaned _</a:t>
            </a:r>
            <a:r>
              <a:rPr lang="en-US" dirty="0" err="1" smtClean="0"/>
              <a:t>least_vertical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423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 _ sunshade open _ leaned middle</a:t>
            </a:r>
            <a:r>
              <a:rPr lang="en-US" baseline="0" dirty="0" smtClean="0"/>
              <a:t> _ left orient (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 toward sensor)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318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Baby, with handle</a:t>
            </a:r>
            <a:r>
              <a:rPr lang="en-US" baseline="0" dirty="0" smtClean="0"/>
              <a:t> in correct 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047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Empty, Handle- correct 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94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567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 – first 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332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Distance in </a:t>
            </a:r>
            <a:r>
              <a:rPr lang="en-US" dirty="0" err="1" smtClean="0"/>
              <a:t>adc</a:t>
            </a:r>
            <a:r>
              <a:rPr lang="en-US" dirty="0" smtClean="0"/>
              <a:t> not updated well roughly 0.33m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480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Empty- last 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981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223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baby measurements, but seat distance compariso</a:t>
            </a:r>
            <a:r>
              <a:rPr lang="en-US" baseline="0" dirty="0" smtClean="0"/>
              <a:t>n from shortest to farthest.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63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  <a:r>
              <a:rPr lang="en-US" baseline="0" dirty="0" smtClean="0"/>
              <a:t> baby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050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313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593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</a:t>
            </a:r>
            <a:r>
              <a:rPr lang="en-US" baseline="0" dirty="0" smtClean="0"/>
              <a:t> head reflection profile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6888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Error screenshots /</a:t>
            </a:r>
            <a:r>
              <a:rPr lang="en-US" baseline="0" dirty="0" smtClean="0"/>
              <a:t> interference </a:t>
            </a:r>
            <a:r>
              <a:rPr lang="en-US" baseline="0" dirty="0" err="1" smtClean="0"/>
              <a:t>wierdly</a:t>
            </a:r>
            <a:r>
              <a:rPr lang="en-US" baseline="0" dirty="0" smtClean="0"/>
              <a:t> occurs more when door is closed,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interference? No, this is the output one gets when distance from object is less than 0.3 m or too close to the sensor,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: When seat is in </a:t>
            </a:r>
            <a:r>
              <a:rPr lang="en-US" baseline="0" dirty="0" err="1" smtClean="0"/>
              <a:t>frontmost</a:t>
            </a:r>
            <a:r>
              <a:rPr lang="en-US" baseline="0" dirty="0" smtClean="0"/>
              <a:t> position.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26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5BC89-7C3E-4A17-810B-0B22CC4998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68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7D08-8870-463A-BFC4-06374B8C54F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3BB88-37BB-48B3-93FB-108DB843F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8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7D08-8870-463A-BFC4-06374B8C54F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3BB88-37BB-48B3-93FB-108DB843F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63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7D08-8870-463A-BFC4-06374B8C54F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3BB88-37BB-48B3-93FB-108DB843F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3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7D08-8870-463A-BFC4-06374B8C54F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3BB88-37BB-48B3-93FB-108DB843F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6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7D08-8870-463A-BFC4-06374B8C54F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3BB88-37BB-48B3-93FB-108DB843F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3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7D08-8870-463A-BFC4-06374B8C54F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3BB88-37BB-48B3-93FB-108DB843F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19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7D08-8870-463A-BFC4-06374B8C54F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3BB88-37BB-48B3-93FB-108DB843F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0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7D08-8870-463A-BFC4-06374B8C54F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3BB88-37BB-48B3-93FB-108DB843F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0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7D08-8870-463A-BFC4-06374B8C54F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3BB88-37BB-48B3-93FB-108DB843F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80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7D08-8870-463A-BFC4-06374B8C54F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3BB88-37BB-48B3-93FB-108DB843F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58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7D08-8870-463A-BFC4-06374B8C54F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3BB88-37BB-48B3-93FB-108DB843F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36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D7D08-8870-463A-BFC4-06374B8C54F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3BB88-37BB-48B3-93FB-108DB843F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1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2964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02184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676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Comparison of with baby and without baby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803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89799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4701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0"/>
            <a:ext cx="8229600" cy="1143000"/>
          </a:xfrm>
        </p:spPr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1459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05274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point of contact with empty infant carrier at 31-32 cm.</a:t>
            </a:r>
          </a:p>
          <a:p>
            <a:r>
              <a:rPr lang="en-US" dirty="0"/>
              <a:t>The cloth above baby’s head that is curved at 40.5 </a:t>
            </a:r>
            <a:r>
              <a:rPr lang="en-US" dirty="0" smtClean="0"/>
              <a:t>cm</a:t>
            </a:r>
          </a:p>
          <a:p>
            <a:r>
              <a:rPr lang="en-US" dirty="0" smtClean="0"/>
              <a:t>Baby’s head at 46.5-47.5 cm. In complete laid up position, 50 cm</a:t>
            </a:r>
          </a:p>
        </p:txBody>
      </p:sp>
    </p:spTree>
    <p:extLst>
      <p:ext uri="{BB962C8B-B14F-4D97-AF65-F5344CB8AC3E}">
        <p14:creationId xmlns:p14="http://schemas.microsoft.com/office/powerpoint/2010/main" val="241579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116148"/>
              </p:ext>
            </p:extLst>
          </p:nvPr>
        </p:nvGraphicFramePr>
        <p:xfrm>
          <a:off x="457200" y="1600200"/>
          <a:ext cx="8229600" cy="305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Measured on Data </a:t>
                      </a:r>
                      <a:r>
                        <a:rPr lang="en-US" dirty="0" err="1" smtClean="0"/>
                        <a:t>upto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Tested data _folder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Validation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Validation Loss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Combinedadc</a:t>
                      </a:r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upto</a:t>
                      </a:r>
                      <a:r>
                        <a:rPr lang="en-US" sz="1100" dirty="0" smtClean="0"/>
                        <a:t> half of 19.05.2023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Testing_prev_19.05.2023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0.8843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0.3615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Wrong handle</a:t>
                      </a:r>
                      <a:r>
                        <a:rPr lang="en-US" sz="1100" baseline="0" dirty="0" smtClean="0"/>
                        <a:t> position in infant carrier</a:t>
                      </a:r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 smtClean="0"/>
                        <a:t>Combinedadc</a:t>
                      </a:r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upto</a:t>
                      </a:r>
                      <a:r>
                        <a:rPr lang="en-US" sz="1100" dirty="0" smtClean="0"/>
                        <a:t> half of 19.05.2023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Testing2_prev_19.05.2023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0.9944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0.0235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 smtClean="0"/>
                        <a:t>Combinedadc</a:t>
                      </a:r>
                      <a:r>
                        <a:rPr lang="en-US" sz="1100" dirty="0" smtClean="0"/>
                        <a:t> </a:t>
                      </a:r>
                      <a:r>
                        <a:rPr lang="en-US" sz="1100" dirty="0" err="1" smtClean="0"/>
                        <a:t>upto</a:t>
                      </a:r>
                      <a:r>
                        <a:rPr lang="en-US" sz="1100" dirty="0" smtClean="0"/>
                        <a:t> half of 19.05.2023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Testing3_prev_19.05.2023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0.7875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0.6378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correcthandleposition</a:t>
                      </a:r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Combinedadc_upto</a:t>
                      </a:r>
                      <a:r>
                        <a:rPr lang="en-US" sz="1100" dirty="0" smtClean="0"/>
                        <a:t> 19.05.2023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Testing_ 23.05.2023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0.5514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4.3233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8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075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2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1786" r="20240" b="8929"/>
          <a:stretch/>
        </p:blipFill>
        <p:spPr bwMode="auto">
          <a:xfrm>
            <a:off x="0" y="130628"/>
            <a:ext cx="9753600" cy="6531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995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3546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5557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DAY – 15.03.2023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Inside 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055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385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3862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14600"/>
            <a:ext cx="8229600" cy="1143000"/>
          </a:xfrm>
        </p:spPr>
        <p:txBody>
          <a:bodyPr/>
          <a:lstStyle/>
          <a:p>
            <a:r>
              <a:rPr lang="en-US" dirty="0" smtClean="0"/>
              <a:t>24.03.2023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75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14600"/>
            <a:ext cx="8229600" cy="1143000"/>
          </a:xfrm>
        </p:spPr>
        <p:txBody>
          <a:bodyPr/>
          <a:lstStyle/>
          <a:p>
            <a:r>
              <a:rPr lang="en-US" dirty="0" smtClean="0"/>
              <a:t>Internal Sensor – RP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606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777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228600"/>
            <a:ext cx="9601200" cy="539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2571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0970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392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9617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14600"/>
            <a:ext cx="8229600" cy="1143000"/>
          </a:xfrm>
        </p:spPr>
        <p:txBody>
          <a:bodyPr/>
          <a:lstStyle/>
          <a:p>
            <a:r>
              <a:rPr lang="en-US" dirty="0" smtClean="0"/>
              <a:t>13.04.2023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63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170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3473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1894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1836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4977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2332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7656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67000"/>
            <a:ext cx="8229600" cy="1143000"/>
          </a:xfrm>
        </p:spPr>
        <p:txBody>
          <a:bodyPr/>
          <a:lstStyle/>
          <a:p>
            <a:r>
              <a:rPr lang="en-US" dirty="0" smtClean="0"/>
              <a:t>21.04.2023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44958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Seat upright position, distance from sensor =  backmost,</a:t>
            </a:r>
          </a:p>
          <a:p>
            <a:r>
              <a:rPr lang="en-US" dirty="0" smtClean="0"/>
              <a:t>All belts attached according to instruction diagram.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606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5898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681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915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7435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14600"/>
            <a:ext cx="8229600" cy="1143000"/>
          </a:xfrm>
        </p:spPr>
        <p:txBody>
          <a:bodyPr/>
          <a:lstStyle/>
          <a:p>
            <a:r>
              <a:rPr lang="en-US" dirty="0" smtClean="0"/>
              <a:t>25.04.2023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83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283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052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151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4124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7913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2427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3681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947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1418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/>
          <a:lstStyle/>
          <a:p>
            <a:r>
              <a:rPr lang="en-US" dirty="0" smtClean="0"/>
              <a:t>27.04.2023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68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8202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6394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14707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2650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667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15.05.2023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67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114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4512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060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-196755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2078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9099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0336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14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16.05.2023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766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699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0912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46187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39886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748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33960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14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19.05.2023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726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3389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1342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4214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43865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45215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8444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83986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572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920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77285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514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23.05.2023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3717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50533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22030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3606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0694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44470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15561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00237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1762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5399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OUTSIDE SETUP WITH SENSOR RP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8317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43762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848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8400"/>
            <a:ext cx="8229600" cy="1143000"/>
          </a:xfrm>
        </p:spPr>
        <p:txBody>
          <a:bodyPr/>
          <a:lstStyle/>
          <a:p>
            <a:r>
              <a:rPr lang="en-US" dirty="0" smtClean="0"/>
              <a:t>14.07.2023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9405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83560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30583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14600"/>
            <a:ext cx="8229600" cy="1143000"/>
          </a:xfrm>
        </p:spPr>
        <p:txBody>
          <a:bodyPr/>
          <a:lstStyle/>
          <a:p>
            <a:r>
              <a:rPr lang="en-US" dirty="0" smtClean="0"/>
              <a:t>external Sensor – RP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776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8128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61845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09593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48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" r="20239" b="8929"/>
          <a:stretch/>
        </p:blipFill>
        <p:spPr bwMode="auto">
          <a:xfrm>
            <a:off x="-10886" y="0"/>
            <a:ext cx="9768114" cy="6662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41732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49364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82255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4372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41909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61558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1782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75904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54131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39408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185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25579</TotalTime>
  <Words>733</Words>
  <Application>Microsoft Office PowerPoint</Application>
  <PresentationFormat>On-screen Show (4:3)</PresentationFormat>
  <Paragraphs>204</Paragraphs>
  <Slides>108</Slides>
  <Notes>83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0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OUTSIDE SETUP WITH SENSOR RP 05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2nd DAY – 15.03.2023</vt:lpstr>
      <vt:lpstr>PowerPoint Presentation</vt:lpstr>
      <vt:lpstr>PowerPoint Presentation</vt:lpstr>
      <vt:lpstr>24.03.2023</vt:lpstr>
      <vt:lpstr>Internal Sensor – RP 19</vt:lpstr>
      <vt:lpstr>PowerPoint Presentation</vt:lpstr>
      <vt:lpstr>PowerPoint Presentation</vt:lpstr>
      <vt:lpstr>PowerPoint Presentation</vt:lpstr>
      <vt:lpstr>PowerPoint Presentation</vt:lpstr>
      <vt:lpstr>13.04.2023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21.04.2023</vt:lpstr>
      <vt:lpstr>PowerPoint Presentation</vt:lpstr>
      <vt:lpstr>PowerPoint Presentation</vt:lpstr>
      <vt:lpstr>PowerPoint Presentation</vt:lpstr>
      <vt:lpstr>PowerPoint Presentation</vt:lpstr>
      <vt:lpstr>25.04.2023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27.04.2023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16.05.2023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19.05.2023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23.05.2023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14.07.2023</vt:lpstr>
      <vt:lpstr>PowerPoint Presentation</vt:lpstr>
      <vt:lpstr>PowerPoint Presentation</vt:lpstr>
      <vt:lpstr>external Sensor – RP 05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of with baby and without baby</vt:lpstr>
      <vt:lpstr>PowerPoint Presentation</vt:lpstr>
      <vt:lpstr>PowerPoint Presentation</vt:lpstr>
      <vt:lpstr>ERRORS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Vinoth</dc:creator>
  <cp:lastModifiedBy>Vinoth</cp:lastModifiedBy>
  <cp:revision>69</cp:revision>
  <dcterms:created xsi:type="dcterms:W3CDTF">2023-03-09T13:12:47Z</dcterms:created>
  <dcterms:modified xsi:type="dcterms:W3CDTF">2023-07-14T15:03:30Z</dcterms:modified>
</cp:coreProperties>
</file>